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8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C296D-6C71-4229-9AAD-416A0326E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6F8D2D-CA97-4600-AB15-B42690314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4DAFABE-5542-47CD-8CF5-BFDC55A2C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3672FF7-B88A-4E44-AD97-018EF2835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C6AFDCA-7D60-4831-95FD-FCF8B63D7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786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2330C-17ED-4022-B3F4-74D50D69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093795E-6DBE-44CA-966E-FAF4D174A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A37B871-D624-4D24-928B-3DB30751A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3DB4DA1-F6B2-4BFC-968B-2FD4A884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F1C933E-B79F-4668-B162-DF41DEF9B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6047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5675E0-CA9C-4BCF-8891-10F85A306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EEFF5D4-A174-4BA1-8275-DCB367111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27DB5C8-2612-4840-B1E0-FAB658D41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B4195AA-07B0-4DD8-813D-F8AA0D818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97F1124-20E6-4054-99E1-AAFF91D1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557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14631A-F11B-4633-94B2-74DE5D887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309060C-C146-47D4-A6DE-AB668CBF0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7717E87-50B7-4871-9BB1-47DD8F941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75500D2-8AB2-4FB7-AD8F-B7C68AEF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C3C8744-F594-499E-A123-1657EA3D5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516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B16FB-4629-48F3-AC21-22432612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E24D4DC-965A-414A-97F5-07C4F4928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39C2170-E881-4A42-9272-990C1C69C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12CDBF3-A22A-463F-B439-E36D2D20F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F79CBC9-3997-4A48-BD72-BE4AD237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478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B41A4-5D6B-4912-B331-33194DF7D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07839D6-6864-4CC3-A0E8-A5CE40F0A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D9DCEA7-07E8-48E5-864F-A51F5CA15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2B700D3-B3A4-4DF6-AE12-2494C995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93F00CC-A672-410F-911E-0A87A43C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62EDBC9-65C8-4232-832C-1BAA182D4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387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6A1FA-01A7-438D-BFD0-793979ADB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EC98D2D-00CD-4EF6-9B23-92A843A36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35552EF-80AB-40E0-AE92-E15F1E367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E513298-E6DD-41E3-8EE9-CF27AEF43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03D3603-58A6-43F6-8DB7-1FA8FF9D0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10EB5DD8-456A-447D-B8FA-9DA9130B3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A2271E37-E69C-437E-BD7F-33915D45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07B3F1DA-F5BF-4F8E-9E00-76CED311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086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42488-0F7C-4C65-B992-0C3187A30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9EA35039-F642-42D4-8005-B6BB0FDAB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8604671-D528-4A21-AC83-EBD81FC24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33C0696-3DB1-42E5-A4D4-4163D4610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134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8E98015C-4CDC-44DE-967F-C602F2846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28B61072-C72F-4965-BDA8-1D99B1D1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C6D8C0C-72A8-4026-BC9B-88522BC8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424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F24FC-3A64-4040-81C9-EDDC3F9EE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C3FFD58-7FC3-47F6-9854-A670B66D1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C8EA18A-1DA1-410F-83FC-B527A9D4F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66AC6ED-B127-4CC3-A0C8-F0749F17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15F290F-2258-4ED5-B3D1-26680F65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06EA5D0-CD26-4091-9D1F-574959641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923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8AB5E-E269-4A7F-9429-32199B61E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379E70A2-E9F8-4A6C-929F-88446344D4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67DA797-45D1-4658-9FEA-D71700628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BE12D9E-3B51-41BF-A182-BE2AAD81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A0A7E56-AFB4-43AF-A1A5-C7F908261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C8C8919-A3EE-4ABB-BC45-63C32860C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629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45DDDB5A-863B-4839-8DC8-25DCE8AB3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041A9CB-D59D-450A-AC04-B398EF804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D861039-E822-489B-9C88-5232ECA28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7E648-6D88-4F5C-A893-107A19C675D5}" type="datetimeFigureOut">
              <a:rPr lang="pt-PT" smtClean="0"/>
              <a:t>08/12/2019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36AEC93-5C9D-409B-A6EC-4C769E7BD9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54FB39F-6297-4BF8-BA59-C4505B353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5AE61-BC56-4555-A826-24F04F6AD14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90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021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Helena Vargas</dc:creator>
  <cp:lastModifiedBy>Helena Vargas</cp:lastModifiedBy>
  <cp:revision>2</cp:revision>
  <dcterms:created xsi:type="dcterms:W3CDTF">2019-12-08T21:31:24Z</dcterms:created>
  <dcterms:modified xsi:type="dcterms:W3CDTF">2019-12-08T21:32:30Z</dcterms:modified>
</cp:coreProperties>
</file>